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4" r:id="rId3"/>
    <p:sldId id="261" r:id="rId4"/>
    <p:sldId id="263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76A0"/>
    <a:srgbClr val="156082"/>
    <a:srgbClr val="3B7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87" autoAdjust="0"/>
    <p:restoredTop sz="93203" autoAdjust="0"/>
  </p:normalViewPr>
  <p:slideViewPr>
    <p:cSldViewPr snapToGrid="0">
      <p:cViewPr varScale="1">
        <p:scale>
          <a:sx n="91" d="100"/>
          <a:sy n="91" d="100"/>
        </p:scale>
        <p:origin x="88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18" Type="http://schemas.openxmlformats.org/officeDocument/2006/relationships/image" Target="../media/image2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17" Type="http://schemas.openxmlformats.org/officeDocument/2006/relationships/image" Target="../media/image19.jpeg"/><Relationship Id="rId2" Type="http://schemas.openxmlformats.org/officeDocument/2006/relationships/image" Target="../media/image4.jpeg"/><Relationship Id="rId16" Type="http://schemas.openxmlformats.org/officeDocument/2006/relationships/image" Target="../media/image18.jpeg"/><Relationship Id="rId20" Type="http://schemas.openxmlformats.org/officeDocument/2006/relationships/image" Target="../media/image2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5" Type="http://schemas.openxmlformats.org/officeDocument/2006/relationships/image" Target="../media/image17.jpeg"/><Relationship Id="rId10" Type="http://schemas.openxmlformats.org/officeDocument/2006/relationships/image" Target="../media/image12.jpeg"/><Relationship Id="rId19" Type="http://schemas.openxmlformats.org/officeDocument/2006/relationships/image" Target="../media/image21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Relationship Id="rId14" Type="http://schemas.openxmlformats.org/officeDocument/2006/relationships/image" Target="../media/image16.jpe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a Ide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18037D46-0930-A8F9-7AEB-134BBC3B66F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TextBox 7">
            <a:extLst>
              <a:ext uri="{FF2B5EF4-FFF2-40B4-BE49-F238E27FC236}">
                <a16:creationId xmlns:a16="http://schemas.microsoft.com/office/drawing/2014/main" id="{E1AA7CFB-59C0-5949-687E-66DBA0C37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801960" y="912850"/>
            <a:ext cx="202311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900" i="1" dirty="0">
                <a:solidFill>
                  <a:schemeClr val="bg1"/>
                </a:solidFill>
                <a:latin typeface="Arial" charset="0"/>
                <a:cs typeface="Arial" charset="0"/>
              </a:rPr>
              <a:t>Idea Designation</a:t>
            </a:r>
          </a:p>
        </p:txBody>
      </p:sp>
      <p:sp>
        <p:nvSpPr>
          <p:cNvPr id="57" name="TextBox 8">
            <a:extLst>
              <a:ext uri="{FF2B5EF4-FFF2-40B4-BE49-F238E27FC236}">
                <a16:creationId xmlns:a16="http://schemas.microsoft.com/office/drawing/2014/main" id="{9A4E9301-E20F-F890-21CC-D521FE32245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801960" y="1898380"/>
            <a:ext cx="140335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900" i="1" dirty="0">
                <a:solidFill>
                  <a:schemeClr val="bg1"/>
                </a:solidFill>
                <a:latin typeface="Arial" charset="0"/>
                <a:cs typeface="Arial" charset="0"/>
              </a:rPr>
              <a:t>Team Members:</a:t>
            </a:r>
          </a:p>
        </p:txBody>
      </p:sp>
      <p:sp>
        <p:nvSpPr>
          <p:cNvPr id="2" name="TextBox 8">
            <a:extLst>
              <a:ext uri="{FF2B5EF4-FFF2-40B4-BE49-F238E27FC236}">
                <a16:creationId xmlns:a16="http://schemas.microsoft.com/office/drawing/2014/main" id="{6C0CF4B0-FC03-D086-DFFA-23321A4D032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801960" y="2851252"/>
            <a:ext cx="140335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900" i="1" dirty="0">
                <a:solidFill>
                  <a:schemeClr val="bg1"/>
                </a:solidFill>
                <a:latin typeface="Arial" charset="0"/>
                <a:cs typeface="Arial" charset="0"/>
              </a:rPr>
              <a:t>Institute / University</a:t>
            </a:r>
          </a:p>
        </p:txBody>
      </p:sp>
      <p:sp>
        <p:nvSpPr>
          <p:cNvPr id="3" name="TextBox 8">
            <a:extLst>
              <a:ext uri="{FF2B5EF4-FFF2-40B4-BE49-F238E27FC236}">
                <a16:creationId xmlns:a16="http://schemas.microsoft.com/office/drawing/2014/main" id="{89B7D564-5855-5C80-E094-EE35A711E10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801960" y="3804124"/>
            <a:ext cx="140335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900" i="1" dirty="0">
                <a:solidFill>
                  <a:schemeClr val="bg1"/>
                </a:solidFill>
                <a:latin typeface="Arial" charset="0"/>
                <a:cs typeface="Arial" charset="0"/>
              </a:rPr>
              <a:t>School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DEAB7F37-488D-4847-C41A-87D8C1A6517C}"/>
              </a:ext>
            </a:extLst>
          </p:cNvPr>
          <p:cNvSpPr txBox="1">
            <a:spLocks/>
          </p:cNvSpPr>
          <p:nvPr userDrawn="1"/>
        </p:nvSpPr>
        <p:spPr>
          <a:xfrm>
            <a:off x="5068663" y="1218468"/>
            <a:ext cx="6536872" cy="42583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endParaRPr lang="en-GB" sz="1600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17DCD0DA-AA56-CB2B-CD94-45606E7647B8}"/>
              </a:ext>
            </a:extLst>
          </p:cNvPr>
          <p:cNvSpPr txBox="1">
            <a:spLocks/>
          </p:cNvSpPr>
          <p:nvPr userDrawn="1"/>
        </p:nvSpPr>
        <p:spPr>
          <a:xfrm>
            <a:off x="5068663" y="2241725"/>
            <a:ext cx="6536872" cy="42583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endParaRPr lang="en-GB" sz="1600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E4DC93C5-117A-C38E-7022-E247AF51FF61}"/>
              </a:ext>
            </a:extLst>
          </p:cNvPr>
          <p:cNvSpPr txBox="1">
            <a:spLocks/>
          </p:cNvSpPr>
          <p:nvPr userDrawn="1"/>
        </p:nvSpPr>
        <p:spPr>
          <a:xfrm>
            <a:off x="5068663" y="3165715"/>
            <a:ext cx="6536872" cy="42583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endParaRPr lang="en-GB" sz="1600" dirty="0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543FE42C-F86B-0C01-92D9-8DB88EFF1960}"/>
              </a:ext>
            </a:extLst>
          </p:cNvPr>
          <p:cNvSpPr txBox="1">
            <a:spLocks/>
          </p:cNvSpPr>
          <p:nvPr userDrawn="1"/>
        </p:nvSpPr>
        <p:spPr>
          <a:xfrm>
            <a:off x="5068663" y="4089705"/>
            <a:ext cx="6536872" cy="42583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endParaRPr lang="en-GB" sz="1600" dirty="0"/>
          </a:p>
        </p:txBody>
      </p:sp>
      <p:pic>
        <p:nvPicPr>
          <p:cNvPr id="11" name="Imagem 10" descr="Uma imagem com texto, design&#10;&#10;Os conteúdos gerados por IA poderão estar incorretos.">
            <a:extLst>
              <a:ext uri="{FF2B5EF4-FFF2-40B4-BE49-F238E27FC236}">
                <a16:creationId xmlns:a16="http://schemas.microsoft.com/office/drawing/2014/main" id="{3C875693-1843-7D3B-E7B3-3E2C6681D1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26326" y="4938074"/>
            <a:ext cx="8365674" cy="1552141"/>
          </a:xfrm>
          <a:prstGeom prst="rect">
            <a:avLst/>
          </a:prstGeom>
        </p:spPr>
      </p:pic>
      <p:pic>
        <p:nvPicPr>
          <p:cNvPr id="13" name="Imagen 12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64C130CE-C4F6-88DE-99BA-1CDD42CB3C6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464" y="1036174"/>
            <a:ext cx="4211734" cy="3266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447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crição ide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18037D46-0930-A8F9-7AEB-134BBC3B66F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TextBox 7">
            <a:extLst>
              <a:ext uri="{FF2B5EF4-FFF2-40B4-BE49-F238E27FC236}">
                <a16:creationId xmlns:a16="http://schemas.microsoft.com/office/drawing/2014/main" id="{E1AA7CFB-59C0-5949-687E-66DBA0C37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852054" y="278671"/>
            <a:ext cx="202311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900" i="1" dirty="0">
                <a:solidFill>
                  <a:schemeClr val="bg1"/>
                </a:solidFill>
                <a:latin typeface="Arial" charset="0"/>
                <a:cs typeface="Arial" charset="0"/>
              </a:rPr>
              <a:t>Designed for:</a:t>
            </a:r>
          </a:p>
        </p:txBody>
      </p:sp>
      <p:sp>
        <p:nvSpPr>
          <p:cNvPr id="57" name="TextBox 8">
            <a:extLst>
              <a:ext uri="{FF2B5EF4-FFF2-40B4-BE49-F238E27FC236}">
                <a16:creationId xmlns:a16="http://schemas.microsoft.com/office/drawing/2014/main" id="{9A4E9301-E20F-F890-21CC-D521FE32245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863816" y="278671"/>
            <a:ext cx="140335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900" i="1" dirty="0">
                <a:solidFill>
                  <a:schemeClr val="bg1"/>
                </a:solidFill>
                <a:latin typeface="Arial" charset="0"/>
                <a:cs typeface="Arial" charset="0"/>
              </a:rPr>
              <a:t>Designed by: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5BEA70F-4CFA-9C60-D520-119CFE83C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solidFill>
            <a:schemeClr val="bg1"/>
          </a:solidFill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156082"/>
                </a:solidFill>
              </a:defRPr>
            </a:lvl1pPr>
            <a:lvl2pPr marL="457200" indent="0">
              <a:buFontTx/>
              <a:buNone/>
              <a:defRPr sz="1800">
                <a:solidFill>
                  <a:srgbClr val="156082"/>
                </a:solidFill>
              </a:defRPr>
            </a:lvl2pPr>
            <a:lvl3pPr marL="914400" indent="0">
              <a:buFontTx/>
              <a:buNone/>
              <a:defRPr sz="1600">
                <a:solidFill>
                  <a:srgbClr val="156082"/>
                </a:solidFill>
              </a:defRPr>
            </a:lvl3pPr>
            <a:lvl4pPr marL="1371600" indent="0">
              <a:buFontTx/>
              <a:buNone/>
              <a:defRPr sz="1400">
                <a:solidFill>
                  <a:srgbClr val="156082"/>
                </a:solidFill>
              </a:defRPr>
            </a:lvl4pPr>
            <a:lvl5pPr marL="1828800" indent="0">
              <a:buFontTx/>
              <a:buNone/>
              <a:defRPr sz="1400">
                <a:solidFill>
                  <a:srgbClr val="156082"/>
                </a:solidFill>
              </a:defRPr>
            </a:lvl5pPr>
          </a:lstStyle>
          <a:p>
            <a:pPr lvl="0"/>
            <a:r>
              <a:rPr lang="pt-PT" dirty="0"/>
              <a:t>Clique para editar os estilos do texto de Modelo Global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  <a:endParaRPr lang="en-US" dirty="0"/>
          </a:p>
        </p:txBody>
      </p:sp>
      <p:pic>
        <p:nvPicPr>
          <p:cNvPr id="7" name="Imagen 6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5E6ECDEE-D774-53A9-722A-6DFC906731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054" y="179372"/>
            <a:ext cx="1891385" cy="146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965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Mode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18037D46-0930-A8F9-7AEB-134BBC3B66F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TextBox 6">
            <a:extLst>
              <a:ext uri="{FF2B5EF4-FFF2-40B4-BE49-F238E27FC236}">
                <a16:creationId xmlns:a16="http://schemas.microsoft.com/office/drawing/2014/main" id="{8A1EB5B6-5BEC-D492-4277-455350EA92B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812785" y="281832"/>
            <a:ext cx="20231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GB" sz="1600" b="1" dirty="0">
                <a:solidFill>
                  <a:schemeClr val="bg1"/>
                </a:solidFill>
                <a:latin typeface="Arial" charset="0"/>
                <a:cs typeface="Arial" charset="0"/>
              </a:rPr>
              <a:t>SWOT Analysis Model</a:t>
            </a:r>
          </a:p>
        </p:txBody>
      </p:sp>
      <p:sp>
        <p:nvSpPr>
          <p:cNvPr id="56" name="TextBox 7">
            <a:extLst>
              <a:ext uri="{FF2B5EF4-FFF2-40B4-BE49-F238E27FC236}">
                <a16:creationId xmlns:a16="http://schemas.microsoft.com/office/drawing/2014/main" id="{E1AA7CFB-59C0-5949-687E-66DBA0C37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60370" y="235128"/>
            <a:ext cx="202311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900" i="1" dirty="0">
                <a:solidFill>
                  <a:schemeClr val="bg1"/>
                </a:solidFill>
                <a:latin typeface="Arial" charset="0"/>
                <a:cs typeface="Arial" charset="0"/>
              </a:rPr>
              <a:t>Designed for:</a:t>
            </a:r>
          </a:p>
        </p:txBody>
      </p:sp>
      <p:sp>
        <p:nvSpPr>
          <p:cNvPr id="57" name="TextBox 8">
            <a:extLst>
              <a:ext uri="{FF2B5EF4-FFF2-40B4-BE49-F238E27FC236}">
                <a16:creationId xmlns:a16="http://schemas.microsoft.com/office/drawing/2014/main" id="{9A4E9301-E20F-F890-21CC-D521FE32245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38736" y="235128"/>
            <a:ext cx="140335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900" i="1" dirty="0">
                <a:solidFill>
                  <a:schemeClr val="bg1"/>
                </a:solidFill>
                <a:latin typeface="Arial" charset="0"/>
                <a:cs typeface="Arial" charset="0"/>
              </a:rPr>
              <a:t>Designed by:</a:t>
            </a:r>
          </a:p>
        </p:txBody>
      </p:sp>
      <p:sp>
        <p:nvSpPr>
          <p:cNvPr id="41" name="Parallelogram 5">
            <a:extLst>
              <a:ext uri="{FF2B5EF4-FFF2-40B4-BE49-F238E27FC236}">
                <a16:creationId xmlns:a16="http://schemas.microsoft.com/office/drawing/2014/main" id="{C1C09E04-B60F-3B9A-457F-622401BC23B4}"/>
              </a:ext>
            </a:extLst>
          </p:cNvPr>
          <p:cNvSpPr/>
          <p:nvPr userDrawn="1"/>
        </p:nvSpPr>
        <p:spPr>
          <a:xfrm rot="5400000" flipH="1" flipV="1">
            <a:off x="7728501" y="2350957"/>
            <a:ext cx="5393802" cy="2880053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0000"/>
              </a:gs>
            </a:gsLst>
            <a:lin ang="2700000" scaled="0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sz="1600"/>
          </a:p>
        </p:txBody>
      </p:sp>
      <p:sp>
        <p:nvSpPr>
          <p:cNvPr id="42" name="Parallelogram 5">
            <a:extLst>
              <a:ext uri="{FF2B5EF4-FFF2-40B4-BE49-F238E27FC236}">
                <a16:creationId xmlns:a16="http://schemas.microsoft.com/office/drawing/2014/main" id="{EB8A42B9-8009-085A-6CFB-EA7D8F3CAB76}"/>
              </a:ext>
            </a:extLst>
          </p:cNvPr>
          <p:cNvSpPr/>
          <p:nvPr userDrawn="1"/>
        </p:nvSpPr>
        <p:spPr>
          <a:xfrm rot="16200000" flipV="1">
            <a:off x="4842912" y="2350958"/>
            <a:ext cx="5393802" cy="2880053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00B0F0"/>
              </a:gs>
            </a:gsLst>
            <a:lin ang="2700000" scaled="0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sz="1600"/>
          </a:p>
        </p:txBody>
      </p:sp>
      <p:sp>
        <p:nvSpPr>
          <p:cNvPr id="43" name="Parallelogram 5">
            <a:extLst>
              <a:ext uri="{FF2B5EF4-FFF2-40B4-BE49-F238E27FC236}">
                <a16:creationId xmlns:a16="http://schemas.microsoft.com/office/drawing/2014/main" id="{C066A6EB-0C12-FC1E-888F-10569E38BE94}"/>
              </a:ext>
            </a:extLst>
          </p:cNvPr>
          <p:cNvSpPr/>
          <p:nvPr userDrawn="1"/>
        </p:nvSpPr>
        <p:spPr>
          <a:xfrm rot="5400000" flipH="1">
            <a:off x="1957282" y="2350957"/>
            <a:ext cx="5393802" cy="2880053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C000"/>
              </a:gs>
            </a:gsLst>
            <a:lin ang="2700000" scaled="0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/>
          </a:p>
        </p:txBody>
      </p:sp>
      <p:sp>
        <p:nvSpPr>
          <p:cNvPr id="44" name="Parallelogram 5">
            <a:extLst>
              <a:ext uri="{FF2B5EF4-FFF2-40B4-BE49-F238E27FC236}">
                <a16:creationId xmlns:a16="http://schemas.microsoft.com/office/drawing/2014/main" id="{98BDB71C-A801-A4DB-D81A-1C9E708C73CE}"/>
              </a:ext>
            </a:extLst>
          </p:cNvPr>
          <p:cNvSpPr/>
          <p:nvPr userDrawn="1"/>
        </p:nvSpPr>
        <p:spPr>
          <a:xfrm rot="16200000" flipV="1">
            <a:off x="-885495" y="2350956"/>
            <a:ext cx="5393802" cy="2880053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3B7D23"/>
              </a:gs>
            </a:gsLst>
            <a:lin ang="2700000" scaled="0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sz="1600" dirty="0"/>
          </a:p>
        </p:txBody>
      </p:sp>
      <p:sp>
        <p:nvSpPr>
          <p:cNvPr id="46" name="TextBox 1042">
            <a:extLst>
              <a:ext uri="{FF2B5EF4-FFF2-40B4-BE49-F238E27FC236}">
                <a16:creationId xmlns:a16="http://schemas.microsoft.com/office/drawing/2014/main" id="{9671A8AA-7AFD-4E02-413D-D0CDAF245755}"/>
              </a:ext>
            </a:extLst>
          </p:cNvPr>
          <p:cNvSpPr txBox="1"/>
          <p:nvPr userDrawn="1"/>
        </p:nvSpPr>
        <p:spPr>
          <a:xfrm>
            <a:off x="999987" y="1219922"/>
            <a:ext cx="1593599" cy="419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+mj-lt"/>
                <a:cs typeface="Segoe UI" pitchFamily="34" charset="0"/>
              </a:rPr>
              <a:t>Strengths</a:t>
            </a:r>
          </a:p>
        </p:txBody>
      </p:sp>
      <p:sp>
        <p:nvSpPr>
          <p:cNvPr id="47" name="TextBox 58">
            <a:extLst>
              <a:ext uri="{FF2B5EF4-FFF2-40B4-BE49-F238E27FC236}">
                <a16:creationId xmlns:a16="http://schemas.microsoft.com/office/drawing/2014/main" id="{56BCB382-11BA-1BED-9967-9A7459047EAF}"/>
              </a:ext>
            </a:extLst>
          </p:cNvPr>
          <p:cNvSpPr txBox="1"/>
          <p:nvPr userDrawn="1"/>
        </p:nvSpPr>
        <p:spPr>
          <a:xfrm>
            <a:off x="3598364" y="1219922"/>
            <a:ext cx="2050142" cy="419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+mj-lt"/>
                <a:cs typeface="Segoe UI" pitchFamily="34" charset="0"/>
              </a:rPr>
              <a:t>Weaknesses</a:t>
            </a:r>
          </a:p>
        </p:txBody>
      </p:sp>
      <p:sp>
        <p:nvSpPr>
          <p:cNvPr id="48" name="TextBox 59">
            <a:extLst>
              <a:ext uri="{FF2B5EF4-FFF2-40B4-BE49-F238E27FC236}">
                <a16:creationId xmlns:a16="http://schemas.microsoft.com/office/drawing/2014/main" id="{7547FD47-8439-ADB6-43BA-6D3693E8D253}"/>
              </a:ext>
            </a:extLst>
          </p:cNvPr>
          <p:cNvSpPr txBox="1"/>
          <p:nvPr userDrawn="1"/>
        </p:nvSpPr>
        <p:spPr>
          <a:xfrm>
            <a:off x="6414765" y="1219922"/>
            <a:ext cx="2184907" cy="419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+mj-lt"/>
                <a:cs typeface="Segoe UI" pitchFamily="34" charset="0"/>
              </a:rPr>
              <a:t>Opportunities</a:t>
            </a:r>
          </a:p>
        </p:txBody>
      </p:sp>
      <p:sp>
        <p:nvSpPr>
          <p:cNvPr id="59" name="TextBox 60">
            <a:extLst>
              <a:ext uri="{FF2B5EF4-FFF2-40B4-BE49-F238E27FC236}">
                <a16:creationId xmlns:a16="http://schemas.microsoft.com/office/drawing/2014/main" id="{6C978D67-6B47-3AE5-FF26-3F492DF02934}"/>
              </a:ext>
            </a:extLst>
          </p:cNvPr>
          <p:cNvSpPr txBox="1"/>
          <p:nvPr userDrawn="1"/>
        </p:nvSpPr>
        <p:spPr>
          <a:xfrm>
            <a:off x="9774964" y="1219921"/>
            <a:ext cx="1300075" cy="419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+mj-lt"/>
                <a:cs typeface="Segoe UI" pitchFamily="34" charset="0"/>
              </a:rPr>
              <a:t>Threats</a:t>
            </a:r>
          </a:p>
        </p:txBody>
      </p:sp>
      <p:sp>
        <p:nvSpPr>
          <p:cNvPr id="60" name="TextBox 40">
            <a:extLst>
              <a:ext uri="{FF2B5EF4-FFF2-40B4-BE49-F238E27FC236}">
                <a16:creationId xmlns:a16="http://schemas.microsoft.com/office/drawing/2014/main" id="{F4B0DBEF-2614-7008-70FC-97613B0C489D}"/>
              </a:ext>
            </a:extLst>
          </p:cNvPr>
          <p:cNvSpPr txBox="1"/>
          <p:nvPr userDrawn="1"/>
        </p:nvSpPr>
        <p:spPr>
          <a:xfrm>
            <a:off x="956877" y="4874517"/>
            <a:ext cx="1544518" cy="1257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61" name="TextBox 41">
            <a:extLst>
              <a:ext uri="{FF2B5EF4-FFF2-40B4-BE49-F238E27FC236}">
                <a16:creationId xmlns:a16="http://schemas.microsoft.com/office/drawing/2014/main" id="{85029F6B-8DE5-74EE-2D4B-0C0024758408}"/>
              </a:ext>
            </a:extLst>
          </p:cNvPr>
          <p:cNvSpPr txBox="1"/>
          <p:nvPr userDrawn="1"/>
        </p:nvSpPr>
        <p:spPr>
          <a:xfrm>
            <a:off x="3951249" y="4874516"/>
            <a:ext cx="1428495" cy="1257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b="1" dirty="0">
                <a:solidFill>
                  <a:srgbClr val="FFC000"/>
                </a:solidFill>
              </a:rPr>
              <a:t>W</a:t>
            </a:r>
            <a:endParaRPr lang="en-US" sz="6600" b="1" dirty="0">
              <a:solidFill>
                <a:srgbClr val="FFC000"/>
              </a:solidFill>
            </a:endParaRPr>
          </a:p>
        </p:txBody>
      </p:sp>
      <p:sp>
        <p:nvSpPr>
          <p:cNvPr id="62" name="TextBox 43">
            <a:extLst>
              <a:ext uri="{FF2B5EF4-FFF2-40B4-BE49-F238E27FC236}">
                <a16:creationId xmlns:a16="http://schemas.microsoft.com/office/drawing/2014/main" id="{FC094FD2-9DA3-CB3D-EDA6-F2908E0DE6C1}"/>
              </a:ext>
            </a:extLst>
          </p:cNvPr>
          <p:cNvSpPr txBox="1"/>
          <p:nvPr userDrawn="1"/>
        </p:nvSpPr>
        <p:spPr>
          <a:xfrm>
            <a:off x="6983925" y="4874517"/>
            <a:ext cx="1127503" cy="1257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accent4">
                    <a:lumMod val="75000"/>
                  </a:schemeClr>
                </a:solidFill>
              </a:rPr>
              <a:t>O</a:t>
            </a:r>
            <a:endParaRPr lang="en-US" sz="88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3" name="TextBox 44">
            <a:extLst>
              <a:ext uri="{FF2B5EF4-FFF2-40B4-BE49-F238E27FC236}">
                <a16:creationId xmlns:a16="http://schemas.microsoft.com/office/drawing/2014/main" id="{3CCF7107-8968-5134-39CE-8FB37978785B}"/>
              </a:ext>
            </a:extLst>
          </p:cNvPr>
          <p:cNvSpPr txBox="1"/>
          <p:nvPr userDrawn="1"/>
        </p:nvSpPr>
        <p:spPr>
          <a:xfrm>
            <a:off x="9887695" y="4810022"/>
            <a:ext cx="1058884" cy="1386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rgbClr val="FF0000"/>
                </a:solidFill>
              </a:rPr>
              <a:t>T</a:t>
            </a:r>
          </a:p>
        </p:txBody>
      </p:sp>
      <p:pic>
        <p:nvPicPr>
          <p:cNvPr id="3" name="Imagen 2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52C2C1DE-EC6E-4D14-5147-6BCF9D0125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52" y="86306"/>
            <a:ext cx="1258222" cy="97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812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Mode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18037D46-0930-A8F9-7AEB-134BBC3B66F9}"/>
              </a:ext>
            </a:extLst>
          </p:cNvPr>
          <p:cNvSpPr/>
          <p:nvPr userDrawn="1"/>
        </p:nvSpPr>
        <p:spPr>
          <a:xfrm>
            <a:off x="-1252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TextBox 6">
            <a:extLst>
              <a:ext uri="{FF2B5EF4-FFF2-40B4-BE49-F238E27FC236}">
                <a16:creationId xmlns:a16="http://schemas.microsoft.com/office/drawing/2014/main" id="{8A1EB5B6-5BEC-D492-4277-455350EA92B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812785" y="401575"/>
            <a:ext cx="20231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GB" sz="1600" b="1" dirty="0">
                <a:solidFill>
                  <a:schemeClr val="bg1"/>
                </a:solidFill>
                <a:latin typeface="Arial" charset="0"/>
                <a:cs typeface="Arial" charset="0"/>
              </a:rPr>
              <a:t>CAME Analysis Model</a:t>
            </a:r>
          </a:p>
        </p:txBody>
      </p:sp>
      <p:sp>
        <p:nvSpPr>
          <p:cNvPr id="56" name="TextBox 7">
            <a:extLst>
              <a:ext uri="{FF2B5EF4-FFF2-40B4-BE49-F238E27FC236}">
                <a16:creationId xmlns:a16="http://schemas.microsoft.com/office/drawing/2014/main" id="{E1AA7CFB-59C0-5949-687E-66DBA0C37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60370" y="398415"/>
            <a:ext cx="202311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900" i="1" dirty="0">
                <a:solidFill>
                  <a:schemeClr val="bg1"/>
                </a:solidFill>
                <a:latin typeface="Arial" charset="0"/>
                <a:cs typeface="Arial" charset="0"/>
              </a:rPr>
              <a:t>Designed for:</a:t>
            </a:r>
          </a:p>
        </p:txBody>
      </p:sp>
      <p:sp>
        <p:nvSpPr>
          <p:cNvPr id="57" name="TextBox 8">
            <a:extLst>
              <a:ext uri="{FF2B5EF4-FFF2-40B4-BE49-F238E27FC236}">
                <a16:creationId xmlns:a16="http://schemas.microsoft.com/office/drawing/2014/main" id="{9A4E9301-E20F-F890-21CC-D521FE32245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38736" y="398415"/>
            <a:ext cx="140335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900" i="1" dirty="0">
                <a:solidFill>
                  <a:schemeClr val="bg1"/>
                </a:solidFill>
                <a:latin typeface="Arial" charset="0"/>
                <a:cs typeface="Arial" charset="0"/>
              </a:rPr>
              <a:t>Designed by:</a:t>
            </a:r>
          </a:p>
        </p:txBody>
      </p:sp>
      <p:sp>
        <p:nvSpPr>
          <p:cNvPr id="3" name="Parallelogram 5">
            <a:extLst>
              <a:ext uri="{FF2B5EF4-FFF2-40B4-BE49-F238E27FC236}">
                <a16:creationId xmlns:a16="http://schemas.microsoft.com/office/drawing/2014/main" id="{4C5173BD-3F66-84A1-C803-89F6105709A6}"/>
              </a:ext>
            </a:extLst>
          </p:cNvPr>
          <p:cNvSpPr/>
          <p:nvPr/>
        </p:nvSpPr>
        <p:spPr>
          <a:xfrm rot="5400000" flipH="1" flipV="1">
            <a:off x="5587361" y="-3538757"/>
            <a:ext cx="1178556" cy="110645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3B7D23"/>
              </a:gs>
            </a:gsLst>
            <a:lin ang="2700000" scaled="0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sz="1600" dirty="0"/>
          </a:p>
        </p:txBody>
      </p:sp>
      <p:sp>
        <p:nvSpPr>
          <p:cNvPr id="7" name="TextBox 42">
            <a:extLst>
              <a:ext uri="{FF2B5EF4-FFF2-40B4-BE49-F238E27FC236}">
                <a16:creationId xmlns:a16="http://schemas.microsoft.com/office/drawing/2014/main" id="{AC9434BC-F44F-9568-3EB6-A4C2C39D26EB}"/>
              </a:ext>
            </a:extLst>
          </p:cNvPr>
          <p:cNvSpPr txBox="1"/>
          <p:nvPr userDrawn="1"/>
        </p:nvSpPr>
        <p:spPr>
          <a:xfrm>
            <a:off x="1783406" y="1615489"/>
            <a:ext cx="965747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Correct Weaknesses</a:t>
            </a:r>
          </a:p>
        </p:txBody>
      </p:sp>
      <p:sp>
        <p:nvSpPr>
          <p:cNvPr id="10" name="Parallelogram 5">
            <a:extLst>
              <a:ext uri="{FF2B5EF4-FFF2-40B4-BE49-F238E27FC236}">
                <a16:creationId xmlns:a16="http://schemas.microsoft.com/office/drawing/2014/main" id="{46CFB4E8-D361-938E-8EE4-B8B34811D8AC}"/>
              </a:ext>
            </a:extLst>
          </p:cNvPr>
          <p:cNvSpPr/>
          <p:nvPr userDrawn="1"/>
        </p:nvSpPr>
        <p:spPr>
          <a:xfrm rot="5400000" flipH="1" flipV="1">
            <a:off x="5613126" y="253641"/>
            <a:ext cx="1114762" cy="1109246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0000"/>
              </a:gs>
            </a:gsLst>
            <a:lin ang="2700000" scaled="0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sz="1600" dirty="0"/>
          </a:p>
        </p:txBody>
      </p:sp>
      <p:sp>
        <p:nvSpPr>
          <p:cNvPr id="14" name="TextBox 50">
            <a:extLst>
              <a:ext uri="{FF2B5EF4-FFF2-40B4-BE49-F238E27FC236}">
                <a16:creationId xmlns:a16="http://schemas.microsoft.com/office/drawing/2014/main" id="{2B2B3EBC-865B-9076-F9B1-CC5E56163F7B}"/>
              </a:ext>
            </a:extLst>
          </p:cNvPr>
          <p:cNvSpPr txBox="1"/>
          <p:nvPr userDrawn="1"/>
        </p:nvSpPr>
        <p:spPr>
          <a:xfrm>
            <a:off x="1783408" y="5292034"/>
            <a:ext cx="965747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Exploid</a:t>
            </a:r>
            <a:r>
              <a:rPr lang="en-US" sz="2400" b="1" dirty="0">
                <a:solidFill>
                  <a:srgbClr val="FF0000"/>
                </a:solidFill>
              </a:rPr>
              <a:t> Opportunities</a:t>
            </a:r>
          </a:p>
        </p:txBody>
      </p:sp>
      <p:sp>
        <p:nvSpPr>
          <p:cNvPr id="20" name="Parallelogram 5">
            <a:extLst>
              <a:ext uri="{FF2B5EF4-FFF2-40B4-BE49-F238E27FC236}">
                <a16:creationId xmlns:a16="http://schemas.microsoft.com/office/drawing/2014/main" id="{8C033144-496F-5D1D-96BB-3D1A6558D3B7}"/>
              </a:ext>
            </a:extLst>
          </p:cNvPr>
          <p:cNvSpPr/>
          <p:nvPr userDrawn="1"/>
        </p:nvSpPr>
        <p:spPr>
          <a:xfrm rot="5400000" flipH="1" flipV="1">
            <a:off x="5570422" y="-2282892"/>
            <a:ext cx="1203142" cy="1108569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C000"/>
              </a:gs>
            </a:gsLst>
            <a:lin ang="2700000" scaled="0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sz="1600"/>
          </a:p>
        </p:txBody>
      </p:sp>
      <p:sp>
        <p:nvSpPr>
          <p:cNvPr id="19" name="TextBox 46">
            <a:extLst>
              <a:ext uri="{FF2B5EF4-FFF2-40B4-BE49-F238E27FC236}">
                <a16:creationId xmlns:a16="http://schemas.microsoft.com/office/drawing/2014/main" id="{C507E8EE-AD54-D967-B11F-E16AA49BB9DD}"/>
              </a:ext>
            </a:extLst>
          </p:cNvPr>
          <p:cNvSpPr txBox="1"/>
          <p:nvPr userDrawn="1"/>
        </p:nvSpPr>
        <p:spPr>
          <a:xfrm>
            <a:off x="1783407" y="2699656"/>
            <a:ext cx="965747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C000"/>
                </a:solidFill>
              </a:rPr>
              <a:t>Address Threats</a:t>
            </a:r>
          </a:p>
        </p:txBody>
      </p:sp>
      <p:sp>
        <p:nvSpPr>
          <p:cNvPr id="27" name="Parallelogram 5">
            <a:extLst>
              <a:ext uri="{FF2B5EF4-FFF2-40B4-BE49-F238E27FC236}">
                <a16:creationId xmlns:a16="http://schemas.microsoft.com/office/drawing/2014/main" id="{EDBE34B2-1E95-BF33-7132-B324ED6A1344}"/>
              </a:ext>
            </a:extLst>
          </p:cNvPr>
          <p:cNvSpPr/>
          <p:nvPr/>
        </p:nvSpPr>
        <p:spPr>
          <a:xfrm rot="5400000" flipH="1" flipV="1">
            <a:off x="5578545" y="-1000139"/>
            <a:ext cx="1183920" cy="1109246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00B0F0"/>
              </a:gs>
            </a:gsLst>
            <a:lin ang="2700000" scaled="0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sz="1600"/>
          </a:p>
        </p:txBody>
      </p:sp>
      <p:sp>
        <p:nvSpPr>
          <p:cNvPr id="26" name="TextBox 48">
            <a:extLst>
              <a:ext uri="{FF2B5EF4-FFF2-40B4-BE49-F238E27FC236}">
                <a16:creationId xmlns:a16="http://schemas.microsoft.com/office/drawing/2014/main" id="{831776DE-B371-A7C1-89ED-FE0A6315BBC1}"/>
              </a:ext>
            </a:extLst>
          </p:cNvPr>
          <p:cNvSpPr txBox="1"/>
          <p:nvPr/>
        </p:nvSpPr>
        <p:spPr>
          <a:xfrm>
            <a:off x="1783407" y="4100639"/>
            <a:ext cx="965747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B76A0"/>
                </a:solidFill>
              </a:rPr>
              <a:t>Maintain Strengths</a:t>
            </a:r>
          </a:p>
        </p:txBody>
      </p:sp>
      <p:sp>
        <p:nvSpPr>
          <p:cNvPr id="60" name="TextBox 40">
            <a:extLst>
              <a:ext uri="{FF2B5EF4-FFF2-40B4-BE49-F238E27FC236}">
                <a16:creationId xmlns:a16="http://schemas.microsoft.com/office/drawing/2014/main" id="{F4B0DBEF-2614-7008-70FC-97613B0C489D}"/>
              </a:ext>
            </a:extLst>
          </p:cNvPr>
          <p:cNvSpPr txBox="1"/>
          <p:nvPr userDrawn="1"/>
        </p:nvSpPr>
        <p:spPr>
          <a:xfrm>
            <a:off x="800769" y="1415723"/>
            <a:ext cx="945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accent6">
                    <a:lumMod val="75000"/>
                  </a:schemeClr>
                </a:solidFill>
              </a:rPr>
              <a:t>C</a:t>
            </a:r>
          </a:p>
        </p:txBody>
      </p:sp>
      <p:sp>
        <p:nvSpPr>
          <p:cNvPr id="61" name="TextBox 41">
            <a:extLst>
              <a:ext uri="{FF2B5EF4-FFF2-40B4-BE49-F238E27FC236}">
                <a16:creationId xmlns:a16="http://schemas.microsoft.com/office/drawing/2014/main" id="{85029F6B-8DE5-74EE-2D4B-0C0024758408}"/>
              </a:ext>
            </a:extLst>
          </p:cNvPr>
          <p:cNvSpPr txBox="1"/>
          <p:nvPr userDrawn="1"/>
        </p:nvSpPr>
        <p:spPr>
          <a:xfrm>
            <a:off x="836278" y="2664719"/>
            <a:ext cx="8743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rgbClr val="FFC000"/>
                </a:solidFill>
              </a:rPr>
              <a:t>A</a:t>
            </a:r>
            <a:endParaRPr lang="en-US" sz="6600" b="1" dirty="0">
              <a:solidFill>
                <a:srgbClr val="FFC000"/>
              </a:solidFill>
            </a:endParaRPr>
          </a:p>
        </p:txBody>
      </p:sp>
      <p:sp>
        <p:nvSpPr>
          <p:cNvPr id="62" name="TextBox 43">
            <a:extLst>
              <a:ext uri="{FF2B5EF4-FFF2-40B4-BE49-F238E27FC236}">
                <a16:creationId xmlns:a16="http://schemas.microsoft.com/office/drawing/2014/main" id="{FC094FD2-9DA3-CB3D-EDA6-F2908E0DE6C1}"/>
              </a:ext>
            </a:extLst>
          </p:cNvPr>
          <p:cNvSpPr txBox="1"/>
          <p:nvPr userDrawn="1"/>
        </p:nvSpPr>
        <p:spPr>
          <a:xfrm>
            <a:off x="928395" y="3935487"/>
            <a:ext cx="69013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accent4">
                    <a:lumMod val="75000"/>
                  </a:schemeClr>
                </a:solidFill>
              </a:rPr>
              <a:t>M</a:t>
            </a:r>
            <a:r>
              <a:rPr lang="en-US" sz="7200" b="1" dirty="0">
                <a:solidFill>
                  <a:srgbClr val="FF0000"/>
                </a:solidFill>
              </a:rPr>
              <a:t>E</a:t>
            </a:r>
            <a:endParaRPr lang="en-US" sz="8800" b="1" dirty="0">
              <a:solidFill>
                <a:srgbClr val="FF0000"/>
              </a:solidFill>
            </a:endParaRPr>
          </a:p>
        </p:txBody>
      </p:sp>
      <p:pic>
        <p:nvPicPr>
          <p:cNvPr id="8" name="Imagen 7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96F740F6-A587-1053-9AB2-C06ABDE4BE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407" y="93676"/>
            <a:ext cx="1381121" cy="1071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818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tângulo 98">
            <a:extLst>
              <a:ext uri="{FF2B5EF4-FFF2-40B4-BE49-F238E27FC236}">
                <a16:creationId xmlns:a16="http://schemas.microsoft.com/office/drawing/2014/main" id="{D7C1D484-645C-DD27-1A3D-300FCF63AAB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0" name="Parallelogram 5">
            <a:extLst>
              <a:ext uri="{FF2B5EF4-FFF2-40B4-BE49-F238E27FC236}">
                <a16:creationId xmlns:a16="http://schemas.microsoft.com/office/drawing/2014/main" id="{C296B529-98B1-A306-065F-FEB1D8470705}"/>
              </a:ext>
            </a:extLst>
          </p:cNvPr>
          <p:cNvSpPr/>
          <p:nvPr userDrawn="1"/>
        </p:nvSpPr>
        <p:spPr>
          <a:xfrm rot="5400000" flipH="1">
            <a:off x="4820139" y="2490657"/>
            <a:ext cx="5393802" cy="2880053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C000"/>
              </a:gs>
            </a:gsLst>
            <a:lin ang="2700000" scaled="0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/>
          </a:p>
        </p:txBody>
      </p:sp>
      <p:sp>
        <p:nvSpPr>
          <p:cNvPr id="101" name="CaixaDeTexto 100">
            <a:extLst>
              <a:ext uri="{FF2B5EF4-FFF2-40B4-BE49-F238E27FC236}">
                <a16:creationId xmlns:a16="http://schemas.microsoft.com/office/drawing/2014/main" id="{68FDF855-C3B5-B06E-AE01-AAB5AE4B54E1}"/>
              </a:ext>
            </a:extLst>
          </p:cNvPr>
          <p:cNvSpPr txBox="1"/>
          <p:nvPr userDrawn="1"/>
        </p:nvSpPr>
        <p:spPr>
          <a:xfrm>
            <a:off x="770177" y="1185148"/>
            <a:ext cx="1085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0" dirty="0">
                <a:solidFill>
                  <a:schemeClr val="bg1"/>
                </a:solidFill>
              </a:rPr>
              <a:t>2025</a:t>
            </a:r>
            <a:endParaRPr lang="en-US" sz="1400" b="0" dirty="0">
              <a:solidFill>
                <a:schemeClr val="bg1"/>
              </a:solidFill>
            </a:endParaRPr>
          </a:p>
        </p:txBody>
      </p:sp>
      <p:sp>
        <p:nvSpPr>
          <p:cNvPr id="102" name="Parallelogram 5">
            <a:extLst>
              <a:ext uri="{FF2B5EF4-FFF2-40B4-BE49-F238E27FC236}">
                <a16:creationId xmlns:a16="http://schemas.microsoft.com/office/drawing/2014/main" id="{1D20E3CF-CB3C-82E2-2E03-FE2044F28A58}"/>
              </a:ext>
            </a:extLst>
          </p:cNvPr>
          <p:cNvSpPr/>
          <p:nvPr userDrawn="1"/>
        </p:nvSpPr>
        <p:spPr>
          <a:xfrm rot="16200000" flipV="1">
            <a:off x="7700412" y="2490658"/>
            <a:ext cx="5393802" cy="2880053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00B0F0"/>
              </a:gs>
            </a:gsLst>
            <a:lin ang="2700000" scaled="0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sz="1600"/>
          </a:p>
        </p:txBody>
      </p:sp>
      <p:sp>
        <p:nvSpPr>
          <p:cNvPr id="103" name="Parallelogram 5">
            <a:extLst>
              <a:ext uri="{FF2B5EF4-FFF2-40B4-BE49-F238E27FC236}">
                <a16:creationId xmlns:a16="http://schemas.microsoft.com/office/drawing/2014/main" id="{69D729EE-0125-E512-FC86-2453F3F39C30}"/>
              </a:ext>
            </a:extLst>
          </p:cNvPr>
          <p:cNvSpPr/>
          <p:nvPr userDrawn="1"/>
        </p:nvSpPr>
        <p:spPr>
          <a:xfrm rot="16200000" flipV="1">
            <a:off x="1976726" y="2490656"/>
            <a:ext cx="5393802" cy="2880053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3B7D23"/>
              </a:gs>
            </a:gsLst>
            <a:lin ang="2700000" scaled="0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sz="1600"/>
          </a:p>
        </p:txBody>
      </p:sp>
      <p:sp>
        <p:nvSpPr>
          <p:cNvPr id="104" name="Text Placeholder 8">
            <a:extLst>
              <a:ext uri="{FF2B5EF4-FFF2-40B4-BE49-F238E27FC236}">
                <a16:creationId xmlns:a16="http://schemas.microsoft.com/office/drawing/2014/main" id="{F0F2E697-45D4-A4F5-C448-F70ADF63209C}"/>
              </a:ext>
            </a:extLst>
          </p:cNvPr>
          <p:cNvSpPr txBox="1">
            <a:spLocks/>
          </p:cNvSpPr>
          <p:nvPr userDrawn="1"/>
        </p:nvSpPr>
        <p:spPr>
          <a:xfrm>
            <a:off x="3711097" y="1448572"/>
            <a:ext cx="2304000" cy="6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pt-PT" sz="1200" b="1" dirty="0"/>
              <a:t>Sustentabilidade Social </a:t>
            </a:r>
          </a:p>
          <a:p>
            <a:pPr algn="ctr">
              <a:spcBef>
                <a:spcPts val="0"/>
              </a:spcBef>
            </a:pPr>
            <a:r>
              <a:rPr lang="pt-PT" sz="1200" dirty="0"/>
              <a:t>– Criar Impacto para um Mundo mais Inclusivo </a:t>
            </a:r>
          </a:p>
        </p:txBody>
      </p:sp>
      <p:pic>
        <p:nvPicPr>
          <p:cNvPr id="105" name="Imagem 104" descr="Uma imagem com texto, Tipo de letra, Gráficos, design&#10;&#10;Os conteúdos gerados por IA poderão estar incorretos.">
            <a:extLst>
              <a:ext uri="{FF2B5EF4-FFF2-40B4-BE49-F238E27FC236}">
                <a16:creationId xmlns:a16="http://schemas.microsoft.com/office/drawing/2014/main" id="{E3CF629A-FC19-ABB4-2F45-4CC29BA3A2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2756" y="2286041"/>
            <a:ext cx="720000" cy="720000"/>
          </a:xfrm>
          <a:prstGeom prst="rect">
            <a:avLst/>
          </a:prstGeom>
        </p:spPr>
      </p:pic>
      <p:pic>
        <p:nvPicPr>
          <p:cNvPr id="106" name="Imagem 105" descr="Uma imagem com texto, design, Tipo de letra, logótipo&#10;&#10;Os conteúdos gerados por IA poderão estar incorretos.">
            <a:extLst>
              <a:ext uri="{FF2B5EF4-FFF2-40B4-BE49-F238E27FC236}">
                <a16:creationId xmlns:a16="http://schemas.microsoft.com/office/drawing/2014/main" id="{0F712C41-6549-1183-ECB9-96028FA367F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2756" y="3131092"/>
            <a:ext cx="720000" cy="720000"/>
          </a:xfrm>
          <a:prstGeom prst="rect">
            <a:avLst/>
          </a:prstGeom>
        </p:spPr>
      </p:pic>
      <p:pic>
        <p:nvPicPr>
          <p:cNvPr id="107" name="Imagem 106" descr="Uma imagem com texto, Tipo de letra, verde, Gráficos&#10;&#10;Os conteúdos gerados por IA poderão estar incorretos.">
            <a:extLst>
              <a:ext uri="{FF2B5EF4-FFF2-40B4-BE49-F238E27FC236}">
                <a16:creationId xmlns:a16="http://schemas.microsoft.com/office/drawing/2014/main" id="{6A34343B-F009-A296-8C35-3323CADEDCD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2755" y="3976143"/>
            <a:ext cx="720000" cy="720000"/>
          </a:xfrm>
          <a:prstGeom prst="rect">
            <a:avLst/>
          </a:prstGeom>
        </p:spPr>
      </p:pic>
      <p:pic>
        <p:nvPicPr>
          <p:cNvPr id="108" name="Imagem 107" descr="Uma imagem com texto, design, encarnado, logótipo&#10;&#10;Os conteúdos gerados por IA poderão estar incorretos.">
            <a:extLst>
              <a:ext uri="{FF2B5EF4-FFF2-40B4-BE49-F238E27FC236}">
                <a16:creationId xmlns:a16="http://schemas.microsoft.com/office/drawing/2014/main" id="{15664BFF-5001-592D-95AA-F897EFD08C4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2756" y="4821193"/>
            <a:ext cx="720000" cy="720000"/>
          </a:xfrm>
          <a:prstGeom prst="rect">
            <a:avLst/>
          </a:prstGeom>
        </p:spPr>
      </p:pic>
      <p:pic>
        <p:nvPicPr>
          <p:cNvPr id="109" name="Imagem 108" descr="Uma imagem com texto, Tipo de letra, logótipo, Gráficos&#10;&#10;Os conteúdos gerados por IA poderão estar incorretos.">
            <a:extLst>
              <a:ext uri="{FF2B5EF4-FFF2-40B4-BE49-F238E27FC236}">
                <a16:creationId xmlns:a16="http://schemas.microsoft.com/office/drawing/2014/main" id="{1B2BC1E0-B81D-48FE-86B5-C2FC4786402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2755" y="5666243"/>
            <a:ext cx="720000" cy="720000"/>
          </a:xfrm>
          <a:prstGeom prst="rect">
            <a:avLst/>
          </a:prstGeom>
        </p:spPr>
      </p:pic>
      <p:pic>
        <p:nvPicPr>
          <p:cNvPr id="110" name="Imagem 109" descr="Uma imagem com texto, Tipo de letra, logótipo, amarelo&#10;&#10;Os conteúdos gerados por IA poderão estar incorretos.">
            <a:extLst>
              <a:ext uri="{FF2B5EF4-FFF2-40B4-BE49-F238E27FC236}">
                <a16:creationId xmlns:a16="http://schemas.microsoft.com/office/drawing/2014/main" id="{DB1B8DA5-9A14-C470-EE96-4FF36F978796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65533" y="2286041"/>
            <a:ext cx="720000" cy="720000"/>
          </a:xfrm>
          <a:prstGeom prst="rect">
            <a:avLst/>
          </a:prstGeom>
        </p:spPr>
      </p:pic>
      <p:pic>
        <p:nvPicPr>
          <p:cNvPr id="111" name="Imagem 110" descr="Uma imagem com texto, Tipo de letra, logótipo, Gráficos&#10;&#10;Os conteúdos gerados por IA poderão estar incorretos.">
            <a:extLst>
              <a:ext uri="{FF2B5EF4-FFF2-40B4-BE49-F238E27FC236}">
                <a16:creationId xmlns:a16="http://schemas.microsoft.com/office/drawing/2014/main" id="{188A8A32-EA16-25B0-AD40-3AEB3B48DDAA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65533" y="3131091"/>
            <a:ext cx="720000" cy="720000"/>
          </a:xfrm>
          <a:prstGeom prst="rect">
            <a:avLst/>
          </a:prstGeom>
        </p:spPr>
      </p:pic>
      <p:pic>
        <p:nvPicPr>
          <p:cNvPr id="112" name="Imagem 111" descr="Uma imagem com design, texto&#10;&#10;Os conteúdos gerados por IA poderão estar incorretos.">
            <a:extLst>
              <a:ext uri="{FF2B5EF4-FFF2-40B4-BE49-F238E27FC236}">
                <a16:creationId xmlns:a16="http://schemas.microsoft.com/office/drawing/2014/main" id="{C0DB83AE-313E-3DD1-939C-427D936D20B4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65532" y="3976141"/>
            <a:ext cx="720000" cy="720000"/>
          </a:xfrm>
          <a:prstGeom prst="rect">
            <a:avLst/>
          </a:prstGeom>
        </p:spPr>
      </p:pic>
      <p:pic>
        <p:nvPicPr>
          <p:cNvPr id="113" name="Imagem 112" descr="Uma imagem com texto, Gráficos, Tipo de letra, logótipo&#10;&#10;Os conteúdos gerados por IA poderão estar incorretos.">
            <a:extLst>
              <a:ext uri="{FF2B5EF4-FFF2-40B4-BE49-F238E27FC236}">
                <a16:creationId xmlns:a16="http://schemas.microsoft.com/office/drawing/2014/main" id="{E3AD61F5-FDD0-35AF-CC48-672AC7EB58D6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65533" y="4821191"/>
            <a:ext cx="720000" cy="720000"/>
          </a:xfrm>
          <a:prstGeom prst="rect">
            <a:avLst/>
          </a:prstGeom>
        </p:spPr>
      </p:pic>
      <p:pic>
        <p:nvPicPr>
          <p:cNvPr id="114" name="Imagem 113" descr="Uma imagem com texto, Tipo de letra, design, captura de ecrã&#10;&#10;Os conteúdos gerados por IA poderão estar incorretos.">
            <a:extLst>
              <a:ext uri="{FF2B5EF4-FFF2-40B4-BE49-F238E27FC236}">
                <a16:creationId xmlns:a16="http://schemas.microsoft.com/office/drawing/2014/main" id="{097C3367-0F79-7440-E7BD-DC8C25876B67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65532" y="5666243"/>
            <a:ext cx="720000" cy="720000"/>
          </a:xfrm>
          <a:prstGeom prst="rect">
            <a:avLst/>
          </a:prstGeom>
        </p:spPr>
      </p:pic>
      <p:sp>
        <p:nvSpPr>
          <p:cNvPr id="115" name="Text Placeholder 8">
            <a:extLst>
              <a:ext uri="{FF2B5EF4-FFF2-40B4-BE49-F238E27FC236}">
                <a16:creationId xmlns:a16="http://schemas.microsoft.com/office/drawing/2014/main" id="{ED51A6D1-7AB1-2229-5E87-CE6C3C8428C8}"/>
              </a:ext>
            </a:extLst>
          </p:cNvPr>
          <p:cNvSpPr txBox="1">
            <a:spLocks/>
          </p:cNvSpPr>
          <p:nvPr userDrawn="1"/>
        </p:nvSpPr>
        <p:spPr>
          <a:xfrm>
            <a:off x="6555782" y="1448573"/>
            <a:ext cx="2304000" cy="6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pt-PT" sz="1200" b="1" dirty="0"/>
              <a:t>Sustentabilidade Económica </a:t>
            </a:r>
          </a:p>
          <a:p>
            <a:pPr algn="ctr">
              <a:spcBef>
                <a:spcPts val="0"/>
              </a:spcBef>
            </a:pPr>
            <a:r>
              <a:rPr lang="pt-PT" sz="1200" dirty="0"/>
              <a:t>– Prosperidade com Propósito</a:t>
            </a:r>
          </a:p>
        </p:txBody>
      </p:sp>
      <p:pic>
        <p:nvPicPr>
          <p:cNvPr id="116" name="Imagem 115" descr="Uma imagem com texto, logótipo, Tipo de letra, Gráficos&#10;&#10;Os conteúdos gerados por IA poderão estar incorretos.">
            <a:extLst>
              <a:ext uri="{FF2B5EF4-FFF2-40B4-BE49-F238E27FC236}">
                <a16:creationId xmlns:a16="http://schemas.microsoft.com/office/drawing/2014/main" id="{D380043B-C43E-C3AF-3F3B-40B4DEF124DE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51163" y="2286041"/>
            <a:ext cx="720000" cy="720000"/>
          </a:xfrm>
          <a:prstGeom prst="rect">
            <a:avLst/>
          </a:prstGeom>
        </p:spPr>
      </p:pic>
      <p:pic>
        <p:nvPicPr>
          <p:cNvPr id="117" name="Imagem 116" descr="Uma imagem com texto, Tipo de letra, logótipo, Gráficos&#10;&#10;Os conteúdos gerados por IA poderão estar incorretos.">
            <a:extLst>
              <a:ext uri="{FF2B5EF4-FFF2-40B4-BE49-F238E27FC236}">
                <a16:creationId xmlns:a16="http://schemas.microsoft.com/office/drawing/2014/main" id="{0A5CD95E-8C80-053E-FE8F-9992E4BD632D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51163" y="3131091"/>
            <a:ext cx="720000" cy="720000"/>
          </a:xfrm>
          <a:prstGeom prst="rect">
            <a:avLst/>
          </a:prstGeom>
        </p:spPr>
      </p:pic>
      <p:pic>
        <p:nvPicPr>
          <p:cNvPr id="118" name="Imagem 117" descr="Uma imagem com texto, Gráficos, mamífero, logótipo&#10;&#10;Os conteúdos gerados por IA poderão estar incorretos.">
            <a:extLst>
              <a:ext uri="{FF2B5EF4-FFF2-40B4-BE49-F238E27FC236}">
                <a16:creationId xmlns:a16="http://schemas.microsoft.com/office/drawing/2014/main" id="{ED12E419-4D3B-B676-5206-F83623BC1660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51162" y="3976141"/>
            <a:ext cx="720000" cy="720000"/>
          </a:xfrm>
          <a:prstGeom prst="rect">
            <a:avLst/>
          </a:prstGeom>
        </p:spPr>
      </p:pic>
      <p:pic>
        <p:nvPicPr>
          <p:cNvPr id="119" name="Imagem 118" descr="Uma imagem com texto, Tipo de letra, Gráficos, logótipo&#10;&#10;Os conteúdos gerados por IA poderão estar incorretos.">
            <a:extLst>
              <a:ext uri="{FF2B5EF4-FFF2-40B4-BE49-F238E27FC236}">
                <a16:creationId xmlns:a16="http://schemas.microsoft.com/office/drawing/2014/main" id="{13BAE25F-D541-B7D6-C935-B0A712B413F2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51163" y="4821192"/>
            <a:ext cx="720000" cy="720000"/>
          </a:xfrm>
          <a:prstGeom prst="rect">
            <a:avLst/>
          </a:prstGeom>
        </p:spPr>
      </p:pic>
      <p:pic>
        <p:nvPicPr>
          <p:cNvPr id="120" name="Imagem 119" descr="Uma imagem com texto, Gráficos, Tipo de letra, design gráfico&#10;&#10;Os conteúdos gerados por IA poderão estar incorretos.">
            <a:extLst>
              <a:ext uri="{FF2B5EF4-FFF2-40B4-BE49-F238E27FC236}">
                <a16:creationId xmlns:a16="http://schemas.microsoft.com/office/drawing/2014/main" id="{3AA1F99D-87BD-5721-31D2-CCBC6819D5D4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51162" y="5666243"/>
            <a:ext cx="720000" cy="720000"/>
          </a:xfrm>
          <a:prstGeom prst="rect">
            <a:avLst/>
          </a:prstGeom>
        </p:spPr>
      </p:pic>
      <p:sp>
        <p:nvSpPr>
          <p:cNvPr id="121" name="Text Placeholder 8">
            <a:extLst>
              <a:ext uri="{FF2B5EF4-FFF2-40B4-BE49-F238E27FC236}">
                <a16:creationId xmlns:a16="http://schemas.microsoft.com/office/drawing/2014/main" id="{BC90AAB8-D2CE-F5B2-2AF1-1F28B4BB38D6}"/>
              </a:ext>
            </a:extLst>
          </p:cNvPr>
          <p:cNvSpPr txBox="1">
            <a:spLocks/>
          </p:cNvSpPr>
          <p:nvPr userDrawn="1"/>
        </p:nvSpPr>
        <p:spPr>
          <a:xfrm>
            <a:off x="9436146" y="1448573"/>
            <a:ext cx="2304000" cy="6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pt-PT" sz="1200" b="1" dirty="0"/>
              <a:t>Sustentabilidade Ambiental</a:t>
            </a:r>
            <a:r>
              <a:rPr lang="pt-PT" sz="1200" dirty="0"/>
              <a:t> </a:t>
            </a:r>
          </a:p>
          <a:p>
            <a:pPr algn="ctr">
              <a:spcBef>
                <a:spcPts val="0"/>
              </a:spcBef>
            </a:pPr>
            <a:r>
              <a:rPr lang="pt-PT" sz="1200" dirty="0"/>
              <a:t>– Proteger o Planeta para as Futuras Gerações</a:t>
            </a:r>
          </a:p>
        </p:txBody>
      </p:sp>
      <p:sp>
        <p:nvSpPr>
          <p:cNvPr id="122" name="Parallelogram 5">
            <a:extLst>
              <a:ext uri="{FF2B5EF4-FFF2-40B4-BE49-F238E27FC236}">
                <a16:creationId xmlns:a16="http://schemas.microsoft.com/office/drawing/2014/main" id="{268551DF-AE72-3319-BDF7-944FF8CF3E29}"/>
              </a:ext>
            </a:extLst>
          </p:cNvPr>
          <p:cNvSpPr/>
          <p:nvPr userDrawn="1"/>
        </p:nvSpPr>
        <p:spPr>
          <a:xfrm rot="5400000" flipH="1" flipV="1">
            <a:off x="273080" y="3670041"/>
            <a:ext cx="3035032" cy="2880053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0000"/>
              </a:gs>
            </a:gsLst>
            <a:lin ang="2700000" scaled="0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sz="1600"/>
          </a:p>
        </p:txBody>
      </p:sp>
      <p:pic>
        <p:nvPicPr>
          <p:cNvPr id="123" name="Imagem 122" descr="Uma imagem com texto, pássaro, design&#10;&#10;Os conteúdos gerados por IA poderão estar incorretos.">
            <a:extLst>
              <a:ext uri="{FF2B5EF4-FFF2-40B4-BE49-F238E27FC236}">
                <a16:creationId xmlns:a16="http://schemas.microsoft.com/office/drawing/2014/main" id="{A706972A-BF2C-FE7F-0DCE-8BF80A36D7F9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4444" y="4644810"/>
            <a:ext cx="720000" cy="720000"/>
          </a:xfrm>
          <a:prstGeom prst="rect">
            <a:avLst/>
          </a:prstGeom>
        </p:spPr>
      </p:pic>
      <p:pic>
        <p:nvPicPr>
          <p:cNvPr id="124" name="Imagem 123" descr="Uma imagem com texto, Tipo de letra, logótipo, captura de ecrã&#10;&#10;Os conteúdos gerados por IA poderão estar incorretos.">
            <a:extLst>
              <a:ext uri="{FF2B5EF4-FFF2-40B4-BE49-F238E27FC236}">
                <a16:creationId xmlns:a16="http://schemas.microsoft.com/office/drawing/2014/main" id="{3182324B-9578-41CE-8248-227B9C4D1E7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4443" y="5489860"/>
            <a:ext cx="720000" cy="720000"/>
          </a:xfrm>
          <a:prstGeom prst="rect">
            <a:avLst/>
          </a:prstGeom>
        </p:spPr>
      </p:pic>
      <p:sp>
        <p:nvSpPr>
          <p:cNvPr id="125" name="Text Placeholder 8">
            <a:extLst>
              <a:ext uri="{FF2B5EF4-FFF2-40B4-BE49-F238E27FC236}">
                <a16:creationId xmlns:a16="http://schemas.microsoft.com/office/drawing/2014/main" id="{2AAD23B1-56E9-7B70-A21F-5383DDFBD145}"/>
              </a:ext>
            </a:extLst>
          </p:cNvPr>
          <p:cNvSpPr txBox="1">
            <a:spLocks/>
          </p:cNvSpPr>
          <p:nvPr userDrawn="1"/>
        </p:nvSpPr>
        <p:spPr>
          <a:xfrm>
            <a:off x="831602" y="3807342"/>
            <a:ext cx="2304000" cy="6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pt-PT" sz="1200" b="1" dirty="0"/>
              <a:t>Sustentabilidade institucional </a:t>
            </a:r>
          </a:p>
          <a:p>
            <a:pPr algn="ctr">
              <a:spcBef>
                <a:spcPts val="0"/>
              </a:spcBef>
            </a:pPr>
            <a:r>
              <a:rPr lang="pt-PT" sz="1200" dirty="0"/>
              <a:t>– Parcerias para o Desenvolvimento</a:t>
            </a:r>
          </a:p>
        </p:txBody>
      </p:sp>
      <p:grpSp>
        <p:nvGrpSpPr>
          <p:cNvPr id="126" name="Agrupar 125">
            <a:extLst>
              <a:ext uri="{FF2B5EF4-FFF2-40B4-BE49-F238E27FC236}">
                <a16:creationId xmlns:a16="http://schemas.microsoft.com/office/drawing/2014/main" id="{EBD89B17-2E11-FA40-EC85-6AE85D74334E}"/>
              </a:ext>
            </a:extLst>
          </p:cNvPr>
          <p:cNvGrpSpPr/>
          <p:nvPr userDrawn="1"/>
        </p:nvGrpSpPr>
        <p:grpSpPr>
          <a:xfrm>
            <a:off x="350569" y="1233781"/>
            <a:ext cx="2880054" cy="2374252"/>
            <a:chOff x="8973867" y="4129115"/>
            <a:chExt cx="2880054" cy="2374252"/>
          </a:xfrm>
        </p:grpSpPr>
        <p:sp>
          <p:nvSpPr>
            <p:cNvPr id="127" name="Retângulo 126">
              <a:extLst>
                <a:ext uri="{FF2B5EF4-FFF2-40B4-BE49-F238E27FC236}">
                  <a16:creationId xmlns:a16="http://schemas.microsoft.com/office/drawing/2014/main" id="{312D8A5C-EE5C-DA70-2B98-E4079EDCE0F2}"/>
                </a:ext>
              </a:extLst>
            </p:cNvPr>
            <p:cNvSpPr/>
            <p:nvPr/>
          </p:nvSpPr>
          <p:spPr>
            <a:xfrm>
              <a:off x="8973867" y="4129115"/>
              <a:ext cx="2880054" cy="235876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8" name="Imagem 127" descr="Uma imagem com texto, logótipo, Tipo de letra, Gráficos&#10;&#10;Os conteúdos gerados por IA poderão estar incorretos.">
              <a:extLst>
                <a:ext uri="{FF2B5EF4-FFF2-40B4-BE49-F238E27FC236}">
                  <a16:creationId xmlns:a16="http://schemas.microsoft.com/office/drawing/2014/main" id="{47795D8D-17A8-3F93-2310-28D83A9731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798392" y="4400262"/>
              <a:ext cx="1254025" cy="850457"/>
            </a:xfrm>
            <a:prstGeom prst="rect">
              <a:avLst/>
            </a:prstGeom>
          </p:spPr>
        </p:pic>
        <p:sp>
          <p:nvSpPr>
            <p:cNvPr id="129" name="Text Placeholder 8">
              <a:extLst>
                <a:ext uri="{FF2B5EF4-FFF2-40B4-BE49-F238E27FC236}">
                  <a16:creationId xmlns:a16="http://schemas.microsoft.com/office/drawing/2014/main" id="{FCD9E579-68AE-6E6D-5EC4-5E7BF6AB190A}"/>
                </a:ext>
              </a:extLst>
            </p:cNvPr>
            <p:cNvSpPr txBox="1">
              <a:spLocks/>
            </p:cNvSpPr>
            <p:nvPr/>
          </p:nvSpPr>
          <p:spPr>
            <a:xfrm>
              <a:off x="8973867" y="5363207"/>
              <a:ext cx="2880054" cy="11401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vert="horz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Bef>
                  <a:spcPts val="0"/>
                </a:spcBef>
              </a:pPr>
              <a:r>
                <a:rPr lang="pt-PT" sz="1200" b="1" dirty="0"/>
                <a:t>Instruções: </a:t>
              </a:r>
              <a:r>
                <a:rPr lang="pt-PT" sz="1200" dirty="0"/>
                <a:t>Assinala com um X a categoria em que a tua Ideia se insere (escolhe só uma categoria!), depois assinala com um X qual/quais os </a:t>
              </a:r>
              <a:r>
                <a:rPr lang="pt-PT" sz="1200" dirty="0" err="1"/>
                <a:t>ODS</a:t>
              </a:r>
              <a:r>
                <a:rPr lang="pt-PT" sz="1200" dirty="0"/>
                <a:t> que são visados dentro dessa categoria. </a:t>
              </a:r>
            </a:p>
          </p:txBody>
        </p:sp>
      </p:grpSp>
      <p:sp>
        <p:nvSpPr>
          <p:cNvPr id="130" name="TextBox 7">
            <a:extLst>
              <a:ext uri="{FF2B5EF4-FFF2-40B4-BE49-F238E27FC236}">
                <a16:creationId xmlns:a16="http://schemas.microsoft.com/office/drawing/2014/main" id="{F0D2DDCF-67CB-731E-FB82-8A08B335B72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60370" y="246920"/>
            <a:ext cx="202311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900" i="1" dirty="0">
                <a:solidFill>
                  <a:schemeClr val="bg1"/>
                </a:solidFill>
                <a:latin typeface="Arial" charset="0"/>
                <a:cs typeface="Arial" charset="0"/>
              </a:rPr>
              <a:t>Designed for:</a:t>
            </a:r>
          </a:p>
        </p:txBody>
      </p:sp>
      <p:sp>
        <p:nvSpPr>
          <p:cNvPr id="131" name="TextBox 8">
            <a:extLst>
              <a:ext uri="{FF2B5EF4-FFF2-40B4-BE49-F238E27FC236}">
                <a16:creationId xmlns:a16="http://schemas.microsoft.com/office/drawing/2014/main" id="{5C381AAB-F2D7-F26E-16D2-B8E054932C5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38736" y="246920"/>
            <a:ext cx="140335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900" i="1" dirty="0">
                <a:solidFill>
                  <a:schemeClr val="bg1"/>
                </a:solidFill>
                <a:latin typeface="Arial" charset="0"/>
                <a:cs typeface="Arial" charset="0"/>
              </a:rPr>
              <a:t>Designed by:</a:t>
            </a:r>
          </a:p>
        </p:txBody>
      </p:sp>
      <p:pic>
        <p:nvPicPr>
          <p:cNvPr id="132" name="Imagem 131" descr="Uma imagem com Tipo de letra, Gráficos, texto, design gráfico&#10;&#10;Os conteúdos gerados por IA poderão estar incorretos.">
            <a:extLst>
              <a:ext uri="{FF2B5EF4-FFF2-40B4-BE49-F238E27FC236}">
                <a16:creationId xmlns:a16="http://schemas.microsoft.com/office/drawing/2014/main" id="{96A2C7CC-6B49-2849-D352-9A5D9C63AF87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842" y="170366"/>
            <a:ext cx="1164758" cy="757093"/>
          </a:xfrm>
          <a:prstGeom prst="rect">
            <a:avLst/>
          </a:prstGeom>
        </p:spPr>
      </p:pic>
      <p:sp>
        <p:nvSpPr>
          <p:cNvPr id="133" name="CaixaDeTexto 132">
            <a:extLst>
              <a:ext uri="{FF2B5EF4-FFF2-40B4-BE49-F238E27FC236}">
                <a16:creationId xmlns:a16="http://schemas.microsoft.com/office/drawing/2014/main" id="{B91D8639-C08C-234B-1A60-8E5DE7738EDB}"/>
              </a:ext>
            </a:extLst>
          </p:cNvPr>
          <p:cNvSpPr txBox="1"/>
          <p:nvPr userDrawn="1"/>
        </p:nvSpPr>
        <p:spPr>
          <a:xfrm>
            <a:off x="922577" y="734298"/>
            <a:ext cx="5823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050" b="0" dirty="0">
                <a:solidFill>
                  <a:schemeClr val="bg1"/>
                </a:solidFill>
              </a:rPr>
              <a:t>2025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88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18037D46-0930-A8F9-7AEB-134BBC3B66F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Imagem 1" descr="Uma imagem com Tipo de letra, Gráficos, texto, design gráfico&#10;&#10;Os conteúdos gerados por IA poderão estar incorretos.">
            <a:extLst>
              <a:ext uri="{FF2B5EF4-FFF2-40B4-BE49-F238E27FC236}">
                <a16:creationId xmlns:a16="http://schemas.microsoft.com/office/drawing/2014/main" id="{0000A10E-1371-B677-D74B-102359C4C90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1127" y="164016"/>
            <a:ext cx="2023110" cy="1315022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63951D54-7974-A418-B4EF-8281880DE0B5}"/>
              </a:ext>
            </a:extLst>
          </p:cNvPr>
          <p:cNvSpPr txBox="1"/>
          <p:nvPr userDrawn="1"/>
        </p:nvSpPr>
        <p:spPr>
          <a:xfrm>
            <a:off x="770177" y="1185148"/>
            <a:ext cx="1085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0" dirty="0">
                <a:solidFill>
                  <a:schemeClr val="bg1"/>
                </a:solidFill>
              </a:rPr>
              <a:t>2025</a:t>
            </a:r>
            <a:endParaRPr lang="en-US" sz="14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305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87762E2D-AF23-CB8C-85C2-B52CB6EFC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92157232-E470-83FA-B29E-4C5600977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F9BC644-6806-088C-6417-DA90866893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D1C521-A323-471A-9903-33F91AF1DD3E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679805B7-2D09-CFD4-B093-F36A2F7C1C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5EDDE3C-0355-3AE9-13EE-7D91054AAC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40A073-17C4-4422-A54E-B3752E9D74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00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6" r:id="rId2"/>
    <p:sldLayoutId id="2147483661" r:id="rId3"/>
    <p:sldLayoutId id="2147483663" r:id="rId4"/>
    <p:sldLayoutId id="2147483665" r:id="rId5"/>
    <p:sldLayoutId id="2147483670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233D052-2214-33EB-EE0A-6A879906E11F}"/>
              </a:ext>
            </a:extLst>
          </p:cNvPr>
          <p:cNvSpPr txBox="1">
            <a:spLocks/>
          </p:cNvSpPr>
          <p:nvPr/>
        </p:nvSpPr>
        <p:spPr>
          <a:xfrm>
            <a:off x="5078188" y="1223514"/>
            <a:ext cx="6536872" cy="425836"/>
          </a:xfrm>
          <a:prstGeom prst="rect">
            <a:avLst/>
          </a:prstGeom>
          <a:noFill/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dirty="0"/>
              <a:t>Click to edit Master text styles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93B673BB-C0CE-4301-07FE-6EFD21451A08}"/>
              </a:ext>
            </a:extLst>
          </p:cNvPr>
          <p:cNvSpPr txBox="1">
            <a:spLocks/>
          </p:cNvSpPr>
          <p:nvPr/>
        </p:nvSpPr>
        <p:spPr>
          <a:xfrm>
            <a:off x="5078188" y="2246771"/>
            <a:ext cx="6536872" cy="425836"/>
          </a:xfrm>
          <a:prstGeom prst="rect">
            <a:avLst/>
          </a:prstGeom>
          <a:noFill/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78BAD555-6D7B-D070-2F0F-98E5BD5BC055}"/>
              </a:ext>
            </a:extLst>
          </p:cNvPr>
          <p:cNvSpPr txBox="1">
            <a:spLocks/>
          </p:cNvSpPr>
          <p:nvPr/>
        </p:nvSpPr>
        <p:spPr>
          <a:xfrm>
            <a:off x="5078188" y="3170761"/>
            <a:ext cx="6536872" cy="425836"/>
          </a:xfrm>
          <a:prstGeom prst="rect">
            <a:avLst/>
          </a:prstGeom>
          <a:noFill/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A2765768-B605-BAB1-EA4F-76508DDD508E}"/>
              </a:ext>
            </a:extLst>
          </p:cNvPr>
          <p:cNvSpPr txBox="1">
            <a:spLocks/>
          </p:cNvSpPr>
          <p:nvPr/>
        </p:nvSpPr>
        <p:spPr>
          <a:xfrm>
            <a:off x="5078188" y="4094751"/>
            <a:ext cx="6536872" cy="425836"/>
          </a:xfrm>
          <a:prstGeom prst="rect">
            <a:avLst/>
          </a:prstGeom>
          <a:noFill/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5266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8E168764-A567-C8B6-AD27-95B5BC47C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9B3E0BE7-05E7-5222-7A87-E4F42AD878E9}"/>
              </a:ext>
            </a:extLst>
          </p:cNvPr>
          <p:cNvSpPr txBox="1">
            <a:spLocks/>
          </p:cNvSpPr>
          <p:nvPr/>
        </p:nvSpPr>
        <p:spPr>
          <a:xfrm>
            <a:off x="2960912" y="564765"/>
            <a:ext cx="2677889" cy="36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Idea Designation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5C1618DF-D1DA-83A5-21D8-EA4A2441B53E}"/>
              </a:ext>
            </a:extLst>
          </p:cNvPr>
          <p:cNvSpPr txBox="1">
            <a:spLocks/>
          </p:cNvSpPr>
          <p:nvPr/>
        </p:nvSpPr>
        <p:spPr>
          <a:xfrm>
            <a:off x="5802086" y="564765"/>
            <a:ext cx="5551714" cy="36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Team Members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E74BC0-75A3-4E7B-6601-D8AB19666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0914" y="1072715"/>
            <a:ext cx="8392886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2000" i="1" noProof="0" dirty="0">
                <a:solidFill>
                  <a:srgbClr val="156082"/>
                </a:solidFill>
                <a:latin typeface="Arial" charset="0"/>
                <a:cs typeface="Arial" charset="0"/>
              </a:rPr>
              <a:t>Idea Description</a:t>
            </a:r>
          </a:p>
        </p:txBody>
      </p:sp>
    </p:spTree>
    <p:extLst>
      <p:ext uri="{BB962C8B-B14F-4D97-AF65-F5344CB8AC3E}">
        <p14:creationId xmlns:p14="http://schemas.microsoft.com/office/powerpoint/2010/main" val="419397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8DF8F47-AB99-9F4D-2641-8A0A3B1D74FE}"/>
              </a:ext>
            </a:extLst>
          </p:cNvPr>
          <p:cNvSpPr txBox="1">
            <a:spLocks/>
          </p:cNvSpPr>
          <p:nvPr/>
        </p:nvSpPr>
        <p:spPr>
          <a:xfrm>
            <a:off x="4093029" y="466792"/>
            <a:ext cx="2296886" cy="25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Idea Name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1F9CFDEA-706B-29FF-47C2-A15641DBD131}"/>
              </a:ext>
            </a:extLst>
          </p:cNvPr>
          <p:cNvSpPr txBox="1">
            <a:spLocks/>
          </p:cNvSpPr>
          <p:nvPr/>
        </p:nvSpPr>
        <p:spPr>
          <a:xfrm>
            <a:off x="6607629" y="466792"/>
            <a:ext cx="5147601" cy="25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Team Members</a:t>
            </a:r>
          </a:p>
        </p:txBody>
      </p:sp>
      <p:sp>
        <p:nvSpPr>
          <p:cNvPr id="4" name="TextBox 1049">
            <a:extLst>
              <a:ext uri="{FF2B5EF4-FFF2-40B4-BE49-F238E27FC236}">
                <a16:creationId xmlns:a16="http://schemas.microsoft.com/office/drawing/2014/main" id="{4D80F599-81FA-55C1-476A-2BE2D1E6A684}"/>
              </a:ext>
            </a:extLst>
          </p:cNvPr>
          <p:cNvSpPr txBox="1"/>
          <p:nvPr/>
        </p:nvSpPr>
        <p:spPr>
          <a:xfrm>
            <a:off x="618578" y="3429000"/>
            <a:ext cx="23333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This is a sample text, insert your text here. Delete this text and replace with your own text.</a:t>
            </a:r>
          </a:p>
        </p:txBody>
      </p:sp>
      <p:sp>
        <p:nvSpPr>
          <p:cNvPr id="5" name="TextBox 64">
            <a:extLst>
              <a:ext uri="{FF2B5EF4-FFF2-40B4-BE49-F238E27FC236}">
                <a16:creationId xmlns:a16="http://schemas.microsoft.com/office/drawing/2014/main" id="{C101F427-EC3F-7254-A1E9-C291EA55841A}"/>
              </a:ext>
            </a:extLst>
          </p:cNvPr>
          <p:cNvSpPr txBox="1"/>
          <p:nvPr/>
        </p:nvSpPr>
        <p:spPr>
          <a:xfrm>
            <a:off x="3503292" y="3417639"/>
            <a:ext cx="23333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This is a sample text, insert your text here. Delete this text and replace with your own text.</a:t>
            </a:r>
          </a:p>
        </p:txBody>
      </p:sp>
      <p:sp>
        <p:nvSpPr>
          <p:cNvPr id="6" name="TextBox 65">
            <a:extLst>
              <a:ext uri="{FF2B5EF4-FFF2-40B4-BE49-F238E27FC236}">
                <a16:creationId xmlns:a16="http://schemas.microsoft.com/office/drawing/2014/main" id="{672031E0-F3F7-5C78-7256-C21EAC72A723}"/>
              </a:ext>
            </a:extLst>
          </p:cNvPr>
          <p:cNvSpPr txBox="1"/>
          <p:nvPr/>
        </p:nvSpPr>
        <p:spPr>
          <a:xfrm>
            <a:off x="6375721" y="3439886"/>
            <a:ext cx="23333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This is a sample text, insert your text here. Delete this text and replace with your own text.</a:t>
            </a:r>
          </a:p>
        </p:txBody>
      </p:sp>
      <p:sp>
        <p:nvSpPr>
          <p:cNvPr id="7" name="TextBox 66">
            <a:extLst>
              <a:ext uri="{FF2B5EF4-FFF2-40B4-BE49-F238E27FC236}">
                <a16:creationId xmlns:a16="http://schemas.microsoft.com/office/drawing/2014/main" id="{E1A1F956-03B8-0BD9-CF8B-5CC2FE1DAF13}"/>
              </a:ext>
            </a:extLst>
          </p:cNvPr>
          <p:cNvSpPr txBox="1"/>
          <p:nvPr/>
        </p:nvSpPr>
        <p:spPr>
          <a:xfrm>
            <a:off x="9260436" y="3429238"/>
            <a:ext cx="23333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This is a sample text, insert your text here. Delete this text and replace with your own text.</a:t>
            </a:r>
          </a:p>
        </p:txBody>
      </p:sp>
      <p:sp>
        <p:nvSpPr>
          <p:cNvPr id="8" name="TextBox 36">
            <a:extLst>
              <a:ext uri="{FF2B5EF4-FFF2-40B4-BE49-F238E27FC236}">
                <a16:creationId xmlns:a16="http://schemas.microsoft.com/office/drawing/2014/main" id="{A1EE4573-897D-62BF-E4F1-13CC8E7DEDC8}"/>
              </a:ext>
            </a:extLst>
          </p:cNvPr>
          <p:cNvSpPr txBox="1"/>
          <p:nvPr/>
        </p:nvSpPr>
        <p:spPr>
          <a:xfrm>
            <a:off x="791176" y="1741001"/>
            <a:ext cx="194741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</p:txBody>
      </p:sp>
      <p:sp>
        <p:nvSpPr>
          <p:cNvPr id="9" name="TextBox 37">
            <a:extLst>
              <a:ext uri="{FF2B5EF4-FFF2-40B4-BE49-F238E27FC236}">
                <a16:creationId xmlns:a16="http://schemas.microsoft.com/office/drawing/2014/main" id="{BB040153-B012-A7EA-4591-44E0F688E8CA}"/>
              </a:ext>
            </a:extLst>
          </p:cNvPr>
          <p:cNvSpPr txBox="1"/>
          <p:nvPr/>
        </p:nvSpPr>
        <p:spPr>
          <a:xfrm>
            <a:off x="3696262" y="1741001"/>
            <a:ext cx="194741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</p:txBody>
      </p:sp>
      <p:sp>
        <p:nvSpPr>
          <p:cNvPr id="10" name="TextBox 38">
            <a:extLst>
              <a:ext uri="{FF2B5EF4-FFF2-40B4-BE49-F238E27FC236}">
                <a16:creationId xmlns:a16="http://schemas.microsoft.com/office/drawing/2014/main" id="{463FDA17-E0B9-A903-3489-29BDE53053C7}"/>
              </a:ext>
            </a:extLst>
          </p:cNvPr>
          <p:cNvSpPr txBox="1"/>
          <p:nvPr/>
        </p:nvSpPr>
        <p:spPr>
          <a:xfrm>
            <a:off x="6568691" y="1763010"/>
            <a:ext cx="194741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</p:txBody>
      </p:sp>
      <p:sp>
        <p:nvSpPr>
          <p:cNvPr id="11" name="TextBox 39">
            <a:extLst>
              <a:ext uri="{FF2B5EF4-FFF2-40B4-BE49-F238E27FC236}">
                <a16:creationId xmlns:a16="http://schemas.microsoft.com/office/drawing/2014/main" id="{B5EB4B20-F45F-34E3-EF94-DA5AF94FE6B3}"/>
              </a:ext>
            </a:extLst>
          </p:cNvPr>
          <p:cNvSpPr txBox="1"/>
          <p:nvPr/>
        </p:nvSpPr>
        <p:spPr>
          <a:xfrm>
            <a:off x="9453406" y="1752124"/>
            <a:ext cx="194741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Edit here</a:t>
            </a:r>
          </a:p>
        </p:txBody>
      </p:sp>
    </p:spTree>
    <p:extLst>
      <p:ext uri="{BB962C8B-B14F-4D97-AF65-F5344CB8AC3E}">
        <p14:creationId xmlns:p14="http://schemas.microsoft.com/office/powerpoint/2010/main" val="2686724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26">
            <a:extLst>
              <a:ext uri="{FF2B5EF4-FFF2-40B4-BE49-F238E27FC236}">
                <a16:creationId xmlns:a16="http://schemas.microsoft.com/office/drawing/2014/main" id="{9EEF8A45-058D-BA3C-18DA-F5682D62CB2C}"/>
              </a:ext>
            </a:extLst>
          </p:cNvPr>
          <p:cNvSpPr txBox="1"/>
          <p:nvPr/>
        </p:nvSpPr>
        <p:spPr>
          <a:xfrm>
            <a:off x="1783408" y="1880669"/>
            <a:ext cx="9657477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/>
                </a:solidFill>
              </a:rPr>
              <a:t>This is a sample text, insert your text here. Delete this text and replace with your own text.</a:t>
            </a:r>
          </a:p>
        </p:txBody>
      </p:sp>
      <p:sp>
        <p:nvSpPr>
          <p:cNvPr id="13" name="TextBox 49">
            <a:extLst>
              <a:ext uri="{FF2B5EF4-FFF2-40B4-BE49-F238E27FC236}">
                <a16:creationId xmlns:a16="http://schemas.microsoft.com/office/drawing/2014/main" id="{58774BBC-0814-B34C-DCAD-9731A61F7C9E}"/>
              </a:ext>
            </a:extLst>
          </p:cNvPr>
          <p:cNvSpPr txBox="1"/>
          <p:nvPr/>
        </p:nvSpPr>
        <p:spPr>
          <a:xfrm>
            <a:off x="1783407" y="5692247"/>
            <a:ext cx="9657477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/>
                </a:solidFill>
              </a:rPr>
              <a:t>This is a sample text, insert your text here. Delete this text and replace with your own text.</a:t>
            </a:r>
          </a:p>
        </p:txBody>
      </p:sp>
      <p:sp>
        <p:nvSpPr>
          <p:cNvPr id="18" name="TextBox 45">
            <a:extLst>
              <a:ext uri="{FF2B5EF4-FFF2-40B4-BE49-F238E27FC236}">
                <a16:creationId xmlns:a16="http://schemas.microsoft.com/office/drawing/2014/main" id="{0B58B622-457E-A666-DDA0-491F435E21FC}"/>
              </a:ext>
            </a:extLst>
          </p:cNvPr>
          <p:cNvSpPr txBox="1"/>
          <p:nvPr/>
        </p:nvSpPr>
        <p:spPr>
          <a:xfrm>
            <a:off x="1783408" y="3099869"/>
            <a:ext cx="9657477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/>
                </a:solidFill>
              </a:rPr>
              <a:t>This is a sample text, insert your text here. Delete this text and replace with your own text.</a:t>
            </a:r>
          </a:p>
        </p:txBody>
      </p:sp>
      <p:sp>
        <p:nvSpPr>
          <p:cNvPr id="25" name="TextBox 47">
            <a:extLst>
              <a:ext uri="{FF2B5EF4-FFF2-40B4-BE49-F238E27FC236}">
                <a16:creationId xmlns:a16="http://schemas.microsoft.com/office/drawing/2014/main" id="{AF48AF55-8ADD-CB24-CB7B-C27619F2D3A5}"/>
              </a:ext>
            </a:extLst>
          </p:cNvPr>
          <p:cNvSpPr txBox="1"/>
          <p:nvPr/>
        </p:nvSpPr>
        <p:spPr>
          <a:xfrm>
            <a:off x="1783408" y="4500852"/>
            <a:ext cx="9657477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/>
                </a:solidFill>
              </a:rPr>
              <a:t>This is a sample text, insert your text here. Delete this text and replace with your own text.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B16C1B2B-9BB6-7B11-338E-0E44275B84FD}"/>
              </a:ext>
            </a:extLst>
          </p:cNvPr>
          <p:cNvSpPr txBox="1">
            <a:spLocks/>
          </p:cNvSpPr>
          <p:nvPr/>
        </p:nvSpPr>
        <p:spPr>
          <a:xfrm>
            <a:off x="4093029" y="695394"/>
            <a:ext cx="2296886" cy="25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Project Name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62E82FA7-5B0E-9C71-5257-56FC4FDF8FFF}"/>
              </a:ext>
            </a:extLst>
          </p:cNvPr>
          <p:cNvSpPr txBox="1">
            <a:spLocks/>
          </p:cNvSpPr>
          <p:nvPr/>
        </p:nvSpPr>
        <p:spPr>
          <a:xfrm>
            <a:off x="6607629" y="695394"/>
            <a:ext cx="5147601" cy="25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Team Members</a:t>
            </a:r>
          </a:p>
        </p:txBody>
      </p:sp>
    </p:spTree>
    <p:extLst>
      <p:ext uri="{BB962C8B-B14F-4D97-AF65-F5344CB8AC3E}">
        <p14:creationId xmlns:p14="http://schemas.microsoft.com/office/powerpoint/2010/main" val="660254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Agrupar 36">
            <a:extLst>
              <a:ext uri="{FF2B5EF4-FFF2-40B4-BE49-F238E27FC236}">
                <a16:creationId xmlns:a16="http://schemas.microsoft.com/office/drawing/2014/main" id="{8C4522E2-AC5A-4A27-8F32-B9C0E9B127C8}"/>
              </a:ext>
            </a:extLst>
          </p:cNvPr>
          <p:cNvGrpSpPr/>
          <p:nvPr/>
        </p:nvGrpSpPr>
        <p:grpSpPr>
          <a:xfrm>
            <a:off x="445587" y="1448573"/>
            <a:ext cx="9665877" cy="4505670"/>
            <a:chOff x="445587" y="1448573"/>
            <a:chExt cx="9665877" cy="4505670"/>
          </a:xfrm>
        </p:grpSpPr>
        <p:sp>
          <p:nvSpPr>
            <p:cNvPr id="38" name="Retângulo 37">
              <a:extLst>
                <a:ext uri="{FF2B5EF4-FFF2-40B4-BE49-F238E27FC236}">
                  <a16:creationId xmlns:a16="http://schemas.microsoft.com/office/drawing/2014/main" id="{1CB9F15B-D90D-F116-190B-AC742548891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332158" y="1448573"/>
              <a:ext cx="288000" cy="602929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025332B9-6F1C-72CD-494F-D756EC80F61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95057" y="2286041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0" name="Retângulo 39">
              <a:extLst>
                <a:ext uri="{FF2B5EF4-FFF2-40B4-BE49-F238E27FC236}">
                  <a16:creationId xmlns:a16="http://schemas.microsoft.com/office/drawing/2014/main" id="{178504ED-4A82-3748-8389-EFA35C26ED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95057" y="3131092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1" name="Retângulo 40">
              <a:extLst>
                <a:ext uri="{FF2B5EF4-FFF2-40B4-BE49-F238E27FC236}">
                  <a16:creationId xmlns:a16="http://schemas.microsoft.com/office/drawing/2014/main" id="{2CD997C9-B305-D796-F526-A78A8347D24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95057" y="3980817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2" name="Retângulo 41">
              <a:extLst>
                <a:ext uri="{FF2B5EF4-FFF2-40B4-BE49-F238E27FC236}">
                  <a16:creationId xmlns:a16="http://schemas.microsoft.com/office/drawing/2014/main" id="{38D3C9F8-B2B9-CC5D-B203-5F8639EFAD8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95057" y="4821193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3" name="Retângulo 42">
              <a:extLst>
                <a:ext uri="{FF2B5EF4-FFF2-40B4-BE49-F238E27FC236}">
                  <a16:creationId xmlns:a16="http://schemas.microsoft.com/office/drawing/2014/main" id="{826ACF1F-FAD2-84D8-5DCD-2166F5803EB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95057" y="5666243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4" name="Retângulo 43">
              <a:extLst>
                <a:ext uri="{FF2B5EF4-FFF2-40B4-BE49-F238E27FC236}">
                  <a16:creationId xmlns:a16="http://schemas.microsoft.com/office/drawing/2014/main" id="{4BCC2FAC-E11F-7C43-C585-CFA36FC750B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37834" y="2286041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5" name="Retângulo 44">
              <a:extLst>
                <a:ext uri="{FF2B5EF4-FFF2-40B4-BE49-F238E27FC236}">
                  <a16:creationId xmlns:a16="http://schemas.microsoft.com/office/drawing/2014/main" id="{5D45C5A2-4726-A2F2-07BD-A57A5AD7678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37834" y="3131091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6" name="Retângulo 45">
              <a:extLst>
                <a:ext uri="{FF2B5EF4-FFF2-40B4-BE49-F238E27FC236}">
                  <a16:creationId xmlns:a16="http://schemas.microsoft.com/office/drawing/2014/main" id="{C59EDF1E-ACA8-D3B9-54C5-96146B763F3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37834" y="3980815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7" name="Retângulo 46">
              <a:extLst>
                <a:ext uri="{FF2B5EF4-FFF2-40B4-BE49-F238E27FC236}">
                  <a16:creationId xmlns:a16="http://schemas.microsoft.com/office/drawing/2014/main" id="{3893B6BD-40BA-4487-7DCE-3A99415B6D4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37834" y="4821191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8" name="Retângulo 47">
              <a:extLst>
                <a:ext uri="{FF2B5EF4-FFF2-40B4-BE49-F238E27FC236}">
                  <a16:creationId xmlns:a16="http://schemas.microsoft.com/office/drawing/2014/main" id="{167799D0-A528-4CB2-44D9-2F7DC32D93D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37834" y="5666243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9" name="Retângulo 48">
              <a:extLst>
                <a:ext uri="{FF2B5EF4-FFF2-40B4-BE49-F238E27FC236}">
                  <a16:creationId xmlns:a16="http://schemas.microsoft.com/office/drawing/2014/main" id="{6133C9B3-68AF-5E0D-ACEE-C4CBA87475D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74299" y="1448573"/>
              <a:ext cx="288000" cy="602929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0" name="Retângulo 49">
              <a:extLst>
                <a:ext uri="{FF2B5EF4-FFF2-40B4-BE49-F238E27FC236}">
                  <a16:creationId xmlns:a16="http://schemas.microsoft.com/office/drawing/2014/main" id="{58568471-B0C3-3193-F0C7-D5CFD8FE441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23464" y="2286041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1" name="Retângulo 50">
              <a:extLst>
                <a:ext uri="{FF2B5EF4-FFF2-40B4-BE49-F238E27FC236}">
                  <a16:creationId xmlns:a16="http://schemas.microsoft.com/office/drawing/2014/main" id="{7B25DE50-DE34-729F-E390-A592451EF5B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23464" y="3136694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2" name="Retângulo 51">
              <a:extLst>
                <a:ext uri="{FF2B5EF4-FFF2-40B4-BE49-F238E27FC236}">
                  <a16:creationId xmlns:a16="http://schemas.microsoft.com/office/drawing/2014/main" id="{B23EE3F6-687A-B5D4-2848-24DA3172033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23464" y="3981744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3" name="Retângulo 52">
              <a:extLst>
                <a:ext uri="{FF2B5EF4-FFF2-40B4-BE49-F238E27FC236}">
                  <a16:creationId xmlns:a16="http://schemas.microsoft.com/office/drawing/2014/main" id="{C03992CC-02EF-5B83-19B7-145A9A0B8A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23464" y="4821192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4" name="Retângulo 53">
              <a:extLst>
                <a:ext uri="{FF2B5EF4-FFF2-40B4-BE49-F238E27FC236}">
                  <a16:creationId xmlns:a16="http://schemas.microsoft.com/office/drawing/2014/main" id="{40376A46-AF15-7617-C7D2-0AC45732816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23464" y="5666243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5" name="Retângulo 54">
              <a:extLst>
                <a:ext uri="{FF2B5EF4-FFF2-40B4-BE49-F238E27FC236}">
                  <a16:creationId xmlns:a16="http://schemas.microsoft.com/office/drawing/2014/main" id="{D4237114-BD1A-3C48-180B-D28D99558CD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054480" y="1448573"/>
              <a:ext cx="288000" cy="602929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6" name="Retângulo 55">
              <a:extLst>
                <a:ext uri="{FF2B5EF4-FFF2-40B4-BE49-F238E27FC236}">
                  <a16:creationId xmlns:a16="http://schemas.microsoft.com/office/drawing/2014/main" id="{10B70564-B09C-D7D0-BCC5-C4E20846618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16745" y="4644810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7" name="Retângulo 56">
              <a:extLst>
                <a:ext uri="{FF2B5EF4-FFF2-40B4-BE49-F238E27FC236}">
                  <a16:creationId xmlns:a16="http://schemas.microsoft.com/office/drawing/2014/main" id="{B7DF6F9F-B93E-77FF-16EA-28D5EE4447F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16745" y="5489860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8" name="Retângulo 57">
              <a:extLst>
                <a:ext uri="{FF2B5EF4-FFF2-40B4-BE49-F238E27FC236}">
                  <a16:creationId xmlns:a16="http://schemas.microsoft.com/office/drawing/2014/main" id="{1942F3EC-4E4D-E8DC-9A65-89EA8807CE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45587" y="3807342"/>
              <a:ext cx="288000" cy="602929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59" name="Text Placeholder 8">
            <a:extLst>
              <a:ext uri="{FF2B5EF4-FFF2-40B4-BE49-F238E27FC236}">
                <a16:creationId xmlns:a16="http://schemas.microsoft.com/office/drawing/2014/main" id="{91B0F10B-0920-84C6-962D-F0ACE186D5C4}"/>
              </a:ext>
            </a:extLst>
          </p:cNvPr>
          <p:cNvSpPr txBox="1">
            <a:spLocks/>
          </p:cNvSpPr>
          <p:nvPr/>
        </p:nvSpPr>
        <p:spPr>
          <a:xfrm>
            <a:off x="4093029" y="530292"/>
            <a:ext cx="2296886" cy="25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Idea Name</a:t>
            </a:r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6F938EB4-378C-E4E2-DD6C-90FDD7B9E87F}"/>
              </a:ext>
            </a:extLst>
          </p:cNvPr>
          <p:cNvSpPr txBox="1">
            <a:spLocks/>
          </p:cNvSpPr>
          <p:nvPr/>
        </p:nvSpPr>
        <p:spPr>
          <a:xfrm>
            <a:off x="6607629" y="530292"/>
            <a:ext cx="5147601" cy="25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Team Members</a:t>
            </a:r>
          </a:p>
        </p:txBody>
      </p:sp>
    </p:spTree>
    <p:extLst>
      <p:ext uri="{BB962C8B-B14F-4D97-AF65-F5344CB8AC3E}">
        <p14:creationId xmlns:p14="http://schemas.microsoft.com/office/powerpoint/2010/main" val="1889247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93053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1383</TotalTime>
  <Words>266</Words>
  <Application>Microsoft Office PowerPoint</Application>
  <PresentationFormat>Panorámica</PresentationFormat>
  <Paragraphs>49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Tema do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Lara Mendes</dc:creator>
  <cp:lastModifiedBy>FORMACION ERLAC</cp:lastModifiedBy>
  <cp:revision>11</cp:revision>
  <dcterms:created xsi:type="dcterms:W3CDTF">2025-03-13T14:14:02Z</dcterms:created>
  <dcterms:modified xsi:type="dcterms:W3CDTF">2026-03-06T10:35:22Z</dcterms:modified>
</cp:coreProperties>
</file>